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6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7" r:id="rId10"/>
    <p:sldId id="268" r:id="rId11"/>
    <p:sldId id="270" r:id="rId12"/>
    <p:sldId id="271" r:id="rId13"/>
    <p:sldId id="272" r:id="rId14"/>
    <p:sldId id="273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ABC4-51FC-4509-8E4E-F16A1304E6E4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00F83-F8BF-4DF6-A0D3-2246873B27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868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ACF5B29-5447-49B6-8DE8-F5215F88E85F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DD44D1C-43AD-490D-BC6A-B0AE5F3D7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Вводный урок по теме: «АЭРОБИКА»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4929198"/>
            <a:ext cx="6500826" cy="192880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8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ru-RU" sz="8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	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aer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494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4286248" cy="6500834"/>
          </a:xfrm>
        </p:spPr>
        <p:txBody>
          <a:bodyPr>
            <a:normAutofit/>
          </a:bodyPr>
          <a:lstStyle/>
          <a:p>
            <a:pPr algn="ctr"/>
            <a:r>
              <a:rPr lang="ru-RU" sz="4400" spc="600" dirty="0" smtClean="0"/>
              <a:t>АЭРОБИКА</a:t>
            </a:r>
            <a:endParaRPr lang="ru-RU" sz="4400" spc="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628" y="0"/>
            <a:ext cx="3143272" cy="6858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(известна также под  названием </a:t>
            </a:r>
            <a:r>
              <a:rPr lang="ru-RU" sz="2800" dirty="0" smtClean="0">
                <a:solidFill>
                  <a:srgbClr val="FFC000"/>
                </a:solidFill>
              </a:rPr>
              <a:t>ритмическая гимнастика</a:t>
            </a:r>
            <a:r>
              <a:rPr lang="ru-RU" sz="2800" dirty="0" smtClean="0"/>
              <a:t>)-гимнастика, состоящая из аэробных упражнений под ритмичную музыку, которая помогает следить за ритмом выполнения упражнений.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16837636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Музыка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00174"/>
            <a:ext cx="7239000" cy="521497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Для аэробики используют специально записанную музыку без промежутков между песнями(треками). Обычно продолжительность диска 50-60 минут, в конце добавляют композицию для </a:t>
            </a:r>
            <a:r>
              <a:rPr lang="ru-RU" dirty="0" err="1" smtClean="0">
                <a:solidFill>
                  <a:srgbClr val="002060"/>
                </a:solidFill>
              </a:rPr>
              <a:t>стретчинга</a:t>
            </a:r>
            <a:r>
              <a:rPr lang="ru-RU" dirty="0" smtClean="0">
                <a:solidFill>
                  <a:srgbClr val="002060"/>
                </a:solidFill>
              </a:rPr>
              <a:t> и расслабления. Для каждого из видов аэробики используют разную по ударности (частоте)и стилю музыку.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6072625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3643306" cy="535782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B0F0"/>
                </a:solidFill>
              </a:rPr>
              <a:t>Оздоровительная аэробика</a:t>
            </a:r>
            <a:endParaRPr lang="ru-RU" sz="4400" dirty="0">
              <a:solidFill>
                <a:srgbClr val="00B0F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0" y="1497416"/>
            <a:ext cx="8143900" cy="5360584"/>
          </a:xfrm>
        </p:spPr>
        <p:txBody>
          <a:bodyPr/>
          <a:lstStyle/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758138" cy="47244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2214554"/>
            <a:ext cx="42148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  </a:t>
            </a:r>
            <a:r>
              <a:rPr lang="ru-RU" i="1" dirty="0" smtClean="0">
                <a:solidFill>
                  <a:srgbClr val="FF0000"/>
                </a:solidFill>
              </a:rPr>
              <a:t>Оздоровительная аэробика</a:t>
            </a:r>
            <a:r>
              <a:rPr lang="ru-RU" dirty="0" smtClean="0"/>
              <a:t> - одно из направлений массовой физической культуры с регулируемой нагрузкой. Характерной чертой оздоровительной аэробики является наличие аэробной части занятия, на протяжении которой</a:t>
            </a:r>
          </a:p>
          <a:p>
            <a:r>
              <a:rPr lang="ru-RU" dirty="0" smtClean="0"/>
              <a:t>поддерживается на определенном уровне работа </a:t>
            </a:r>
            <a:r>
              <a:rPr lang="ru-RU" dirty="0" err="1" smtClean="0"/>
              <a:t>кардиораспираторной</a:t>
            </a:r>
            <a:r>
              <a:rPr lang="ru-RU" dirty="0" smtClean="0"/>
              <a:t> системы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783028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0042"/>
            <a:ext cx="8143900" cy="621510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Оздоровительная аэробика предназначена для решения задач физического воспитания старших дошкольников и школьников  с использованием упражнений, для которых характерна двигательная активность под музыкальное сопровождением, с использованием различных спортивных снарядов: </a:t>
            </a:r>
            <a:r>
              <a:rPr lang="ru-RU" dirty="0" err="1" smtClean="0"/>
              <a:t>степ-платформы</a:t>
            </a:r>
            <a:r>
              <a:rPr lang="ru-RU" dirty="0" smtClean="0"/>
              <a:t>, </a:t>
            </a:r>
            <a:r>
              <a:rPr lang="ru-RU" dirty="0" err="1" smtClean="0"/>
              <a:t>фитболы</a:t>
            </a:r>
            <a:r>
              <a:rPr lang="ru-RU" dirty="0" smtClean="0"/>
              <a:t>, гантели. Это повышает плотность занятий, воспитывает чувство ритма, координацию движений, улучшает функцию опорно-двигательного аппарата (увеличение силы мышц, подвижность суставов, гибкость, прыгучесть).</a:t>
            </a:r>
          </a:p>
        </p:txBody>
      </p:sp>
    </p:spTree>
    <p:extLst>
      <p:ext uri="{BB962C8B-B14F-4D97-AF65-F5344CB8AC3E}">
        <p14:creationId xmlns:p14="http://schemas.microsoft.com/office/powerpoint/2010/main" xmlns="" val="16703940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225"/>
            <a:ext cx="9143999" cy="684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6169695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20040"/>
            <a:ext cx="6910414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B0F0"/>
                </a:solidFill>
              </a:rPr>
              <a:t>ЦЕЛЬ ЗАНЯТИЙ:</a:t>
            </a:r>
            <a:endParaRPr lang="ru-RU" sz="54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7239000" cy="4526934"/>
          </a:xfrm>
        </p:spPr>
        <p:txBody>
          <a:bodyPr/>
          <a:lstStyle/>
          <a:p>
            <a:r>
              <a:rPr lang="ru-RU" dirty="0" smtClean="0"/>
              <a:t>   </a:t>
            </a:r>
            <a:r>
              <a:rPr lang="ru-RU" sz="3600" dirty="0" smtClean="0"/>
              <a:t>совершенствование физического развития старших дошкольников и школьников, повышение их функциональных возможностей упражнениями под музыку.</a:t>
            </a:r>
            <a:endParaRPr lang="ru-RU" sz="36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spc="600" dirty="0" smtClean="0"/>
              <a:t>    </a:t>
            </a:r>
            <a:r>
              <a:rPr lang="ru-RU" sz="6000" spc="600" dirty="0" smtClean="0">
                <a:solidFill>
                  <a:srgbClr val="00B0F0"/>
                </a:solidFill>
              </a:rPr>
              <a:t>ЗАДАЧИ:</a:t>
            </a:r>
            <a:endParaRPr lang="ru-RU" sz="6000" spc="6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Привлечение к систематическим занятиям физическими упражнениями.</a:t>
            </a:r>
          </a:p>
          <a:p>
            <a:r>
              <a:rPr lang="ru-RU" dirty="0" smtClean="0"/>
              <a:t> Укрепление здоровья.</a:t>
            </a:r>
          </a:p>
          <a:p>
            <a:r>
              <a:rPr lang="ru-RU" dirty="0" smtClean="0"/>
              <a:t>Воспитание правильной осанки.</a:t>
            </a:r>
          </a:p>
          <a:p>
            <a:r>
              <a:rPr lang="ru-RU" dirty="0" smtClean="0"/>
              <a:t> Профилактика заболеваний.</a:t>
            </a:r>
          </a:p>
          <a:p>
            <a:r>
              <a:rPr lang="ru-RU" dirty="0" smtClean="0"/>
              <a:t> Совершенствование двигательной функции и общей работоспособности.</a:t>
            </a:r>
          </a:p>
          <a:p>
            <a:r>
              <a:rPr lang="ru-RU" dirty="0" smtClean="0"/>
              <a:t> Развитие и совершенствование основных физических качеств:силы,быстроты,гибкости,выносливости,координации,равновесия</a:t>
            </a:r>
          </a:p>
          <a:p>
            <a:r>
              <a:rPr lang="ru-RU" dirty="0" smtClean="0"/>
              <a:t> Совершенствование чувство ритма и чувства динамического равновесия.</a:t>
            </a:r>
            <a:endParaRPr lang="ru-RU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500042"/>
            <a:ext cx="7242048" cy="514353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B0F0"/>
                </a:solidFill>
              </a:rPr>
              <a:t>УПРАЖНЕНИЯ, РЕКОМЕНДУЕМЫЕ </a:t>
            </a:r>
            <a:br>
              <a:rPr lang="ru-RU" sz="5400" dirty="0" smtClean="0">
                <a:solidFill>
                  <a:srgbClr val="00B0F0"/>
                </a:solidFill>
              </a:rPr>
            </a:br>
            <a:r>
              <a:rPr lang="ru-RU" sz="5400" dirty="0" smtClean="0">
                <a:solidFill>
                  <a:srgbClr val="00B0F0"/>
                </a:solidFill>
              </a:rPr>
              <a:t>ДЛЯ ИСПОЛЬЗОВАНИЯ НА УРОКЕ АЭРОБИКИ</a:t>
            </a:r>
            <a:endParaRPr lang="ru-RU" sz="5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fitness_aquaaerobic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0"/>
            <a:ext cx="357186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Приставные шаги в сторону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5643570" cy="564357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400" b="1" dirty="0" smtClean="0"/>
              <a:t>Поставьте ноги чуть шире, чем на ширину плеч, носки развернуты на 45 градусов. </a:t>
            </a:r>
            <a:r>
              <a:rPr lang="ru-RU" sz="2400" dirty="0" smtClean="0"/>
              <a:t>Согните ноги в коленях и опуститесь в </a:t>
            </a:r>
            <a:r>
              <a:rPr lang="ru-RU" sz="2400" dirty="0" err="1" smtClean="0"/>
              <a:t>полуприсед</a:t>
            </a:r>
            <a:r>
              <a:rPr lang="ru-RU" sz="2400" dirty="0" smtClean="0"/>
              <a:t>. Руки согнуты в локтях, локти над коленями (позиция А). Сделайте шаг в сторону левой ногой, колени при этом остаются согнутыми (позиция В). Теперь сделайте шаг в ту же сторону правой ногой.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Admin\Рабочий стол\fitness_aquaaerobic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3788" y="0"/>
            <a:ext cx="42402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Подъем ноги в сторону из </a:t>
            </a:r>
            <a:r>
              <a:rPr lang="ru-RU" dirty="0" err="1" smtClean="0"/>
              <a:t>полуприседа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488"/>
            <a:ext cx="4500562" cy="5143512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/>
              <a:t>Руки на талию, ноги на ширине плеч – это исходное положение.</a:t>
            </a:r>
            <a:r>
              <a:rPr lang="ru-RU" sz="2800" dirty="0" smtClean="0"/>
              <a:t> Согните ноги в колени и опуститесь в </a:t>
            </a:r>
            <a:r>
              <a:rPr lang="ru-RU" sz="2800" dirty="0" err="1" smtClean="0"/>
              <a:t>полуприсед</a:t>
            </a:r>
            <a:r>
              <a:rPr lang="ru-RU" sz="2800" dirty="0" smtClean="0"/>
              <a:t>. Выпрямляясь из положения </a:t>
            </a:r>
            <a:r>
              <a:rPr lang="ru-RU" sz="2800" dirty="0" err="1" smtClean="0"/>
              <a:t>полуприседа</a:t>
            </a:r>
            <a:r>
              <a:rPr lang="ru-RU" sz="2800" dirty="0" smtClean="0"/>
              <a:t>, одновременно поднимите правую ногу в сторону так высоко, как сможете. Вернитесь в исходное положение.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fitness_aquaaerobic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0"/>
            <a:ext cx="42148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/>
          <a:lstStyle/>
          <a:p>
            <a:r>
              <a:rPr lang="ru-RU" dirty="0" smtClean="0"/>
              <a:t>Упражнение для рук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4857752" cy="4643470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b="1" dirty="0" smtClean="0"/>
              <a:t>Примите упор лежа, ноги прямые. </a:t>
            </a:r>
            <a:r>
              <a:rPr lang="ru-RU" dirty="0" smtClean="0"/>
              <a:t>Руки расставлены чуть шире плеч, спина должна быть прямой. На вдохе вытяните вперед правую руку и одновременно с ней поднимите вверх левую ногу. На выдохе вернитесь в исходное положение. </a:t>
            </a:r>
            <a:r>
              <a:rPr lang="ru-RU" b="1" dirty="0" smtClean="0"/>
              <a:t>Выполните 2–3 подхода по 8–12 раз </a:t>
            </a:r>
            <a:r>
              <a:rPr lang="ru-RU" dirty="0" smtClean="0"/>
              <a:t>для каждой стороны.</a:t>
            </a:r>
            <a:endParaRPr lang="ru-RU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fitness_aquaaerobic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0"/>
            <a:ext cx="493077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4829180" cy="13201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Опускание ног с футбольным мячом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4429124" cy="5072098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Это одно из самых распространенных упражнений, которое можно увидеть в фитнес </a:t>
            </a:r>
            <a:r>
              <a:rPr lang="ru-RU" b="1" dirty="0" err="1" smtClean="0"/>
              <a:t>центрах.</a:t>
            </a:r>
            <a:r>
              <a:rPr lang="ru-RU" dirty="0" err="1" smtClean="0"/>
              <a:t>Примите</a:t>
            </a:r>
            <a:r>
              <a:rPr lang="ru-RU" dirty="0" smtClean="0"/>
              <a:t> исходное положение: лягте на пол, руки скрестите за голову, ноги сведите вместе, но между ними поместите футбольный мяч. Затем необходимо приподымать ноги вверх-вниз, тем самым Вы будете вовлекать в работу большие ягодичные мышцы, а также внутреннюю поверхность бедра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\Рабочий стол\fitness_aquaaerobic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4438" y="0"/>
            <a:ext cx="411956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Прогиб назад на мяче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4786314" cy="5098438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Лягте лицом вниз на фитнес-мяч, руки за головой, ноги упираются в пол.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Напрягите ягодицы и поднимите корпус вверх, чтобы ваше тело сформировало прямую линию. Задержитесь в таком положении на несколько секунд. Медленно вернитесь в исходную позицию. Именно мышцы ягодиц помогают вашему телу выпрямиться.</a:t>
            </a:r>
            <a:br>
              <a:rPr lang="ru-RU" dirty="0" smtClean="0"/>
            </a:br>
            <a:r>
              <a:rPr lang="ru-RU" b="1" dirty="0" smtClean="0"/>
              <a:t>10-12 повторений.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Рабочий стол\_1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" y="71414"/>
            <a:ext cx="7794650" cy="678658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6858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Регулярно занимайтесь аэробикой и вы откажетесь от врачей, укрепите и сохраните своё здоровье! 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52729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220</TotalTime>
  <Words>237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Вводный урок по теме: «АЭРОБИКА»</vt:lpstr>
      <vt:lpstr>АЭРОБИКА</vt:lpstr>
      <vt:lpstr>Музыка</vt:lpstr>
      <vt:lpstr>Оздоровительная аэробика</vt:lpstr>
      <vt:lpstr>Слайд 5</vt:lpstr>
      <vt:lpstr>Слайд 6</vt:lpstr>
      <vt:lpstr>ЦЕЛЬ ЗАНЯТИЙ:</vt:lpstr>
      <vt:lpstr>    ЗАДАЧИ:</vt:lpstr>
      <vt:lpstr>УПРАЖНЕНИЯ, РЕКОМЕНДУЕМЫЕ  ДЛЯ ИСПОЛЬЗОВАНИЯ НА УРОКЕ АЭРОБИКИ</vt:lpstr>
      <vt:lpstr>Приставные шаги в сторону </vt:lpstr>
      <vt:lpstr>Подъем ноги в сторону из полуприседа</vt:lpstr>
      <vt:lpstr>Упражнение для рук</vt:lpstr>
      <vt:lpstr>Опускание ног с футбольным мячом</vt:lpstr>
      <vt:lpstr> Прогиб назад на мяче </vt:lpstr>
      <vt:lpstr>Регулярно занимайтесь аэробикой и вы откажетесь от врачей, укрепите и сохраните своё здоровье!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АЭРОБИКА</dc:title>
  <dc:creator>tatiana</dc:creator>
  <cp:lastModifiedBy>7</cp:lastModifiedBy>
  <cp:revision>24</cp:revision>
  <dcterms:created xsi:type="dcterms:W3CDTF">2014-02-08T10:45:10Z</dcterms:created>
  <dcterms:modified xsi:type="dcterms:W3CDTF">2020-02-27T06:15:43Z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288973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